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620BB7-F531-4121-A457-D7E37AB27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F4866B-894A-4A99-B688-C1AF1F2EF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3799D7-7D2E-4A62-AD3F-F8202881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E6A957-06DD-4CF5-B246-A64E4FCB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60D6BF-9450-45E8-9B1E-481E12B18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06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4D16A-C5F9-4CA3-A00B-3131254E0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5CEAC4-F173-4EBA-AC50-F62F6F9E3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1D7140-BACD-4F6B-9ED8-9D69F6D3A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DFA1D3-4D5E-43D7-ABD6-0E07DE2DC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254905-F6D6-4348-96F7-F782F9D7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785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312CE6-D84F-4BCC-8F67-ABFD5BCC6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304538-04E4-4453-94D1-3AC8BDC92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5F8100-A1BC-4697-B7E4-303AEFEB4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87AA2C-382C-4888-BF5C-B931078F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47C4B0-DC76-4821-96B7-D9A82EFD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807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89EF-8EE6-4AD1-AAD2-719D2A966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CABEF5-BEF2-41E9-91D6-446817EED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15F032-752A-41D9-94B0-4632F1347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269FDA-4EAC-474F-A8EF-F9E28FA1B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630543-8A79-4D5D-BD1A-93AA35FB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79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F13DA-835E-4534-BB47-103055617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77E835-734E-4099-BDEE-D49111BA3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597220-4D6C-4907-8DB0-FDD34896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4AE0C4-EAE1-4DD1-9725-4BA5B8493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491242-5C07-4BB0-8D08-D66066650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221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C9152-26C0-42F1-8A5C-55C6E100B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8411A0-27E8-48C2-A7A0-A29E8B5275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C4E694-6FCD-46CE-9DB4-778DCE5E4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66133-585C-4D1A-A86B-C01193098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7CB9A3-23D9-4151-B32F-A2EBECB2F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A8C96F-615A-4562-8BAC-8A581437D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286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2EAB4-D751-417C-9127-AA1098159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EB746A-1512-46AD-A7E6-0934FBFB1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C9CDB1-3ADA-4EDE-9013-FB9EFBB06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BD3ED9-946A-49E6-9E2B-B5E87DA9EB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507ED4-B09A-4EFF-A631-4B8D2A90B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7782191-D5D1-4838-969B-596C44A75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436D923-EDA8-434B-BEA8-E99ED6CC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B74792-3AE0-4C06-AD7B-CABFAF195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899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58D81-4D89-43CF-BB7D-5E6DF8F5B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B7E01B-1DBF-44B0-B4EA-DAF628E01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966B50-E1A8-417D-A64B-B27A1FC88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C966E83-6906-422B-801D-DDB62C50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117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E500C66-0927-4629-9BF1-3C23651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086EAF3-1F2B-476C-893D-DE4D7F9A0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F6ECEF-557A-4730-8C2C-383CEF540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474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3396C-7405-43D4-813A-483DE812A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C0789A-AD08-4276-A796-041B7B920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601135-B696-41C3-9D23-14B7AAC08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D3887B-E904-40BF-B307-066D88162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BBE0F3-1102-4EC7-8340-9561955F4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158C3B-50D8-46DB-879F-A4A3A2179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270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B081E9-D5C5-4519-BBED-B6C733D07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671AA44-D1B3-47AF-828B-E96578DB4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49643C-34FD-4459-8456-DEDD73441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95B595-5E32-4CCC-9AB2-F7973009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57AF63-2A53-445B-91B2-F094B92C7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FC54E6-1496-4FD2-ABD6-2FE118F2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148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F0D4465-D0C1-4760-8AEE-58FDA515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A005DD-1D13-40CE-AA05-385979C42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C32B24-BE77-4B21-99B1-5C4F5C5D5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68C8E-C7B8-4C66-9F6B-CF49F61BAA71}" type="datetimeFigureOut">
              <a:rPr lang="es-ES" smtClean="0"/>
              <a:t>01/02/2021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B3A05E-0D76-4B79-A504-2EF9D98F87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B1BFA0-5626-4472-A4FE-68A6896C1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5B916-B1EE-4B8C-88F1-F26953E5D9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388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3A997-A48A-4233-A6D3-6598AE4A2A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2BBE03-062B-4ECD-8DDC-78B38ECB56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75D3CB9-F30F-4686-8121-5020636F1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692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joseramosr</dc:creator>
  <cp:lastModifiedBy>joseramosr</cp:lastModifiedBy>
  <cp:revision>1</cp:revision>
  <dcterms:created xsi:type="dcterms:W3CDTF">2021-02-01T15:28:27Z</dcterms:created>
  <dcterms:modified xsi:type="dcterms:W3CDTF">2021-02-01T15:29:06Z</dcterms:modified>
</cp:coreProperties>
</file>